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6" r:id="rId2"/>
    <p:sldId id="260" r:id="rId3"/>
    <p:sldId id="257" r:id="rId4"/>
    <p:sldId id="258" r:id="rId5"/>
    <p:sldId id="259" r:id="rId6"/>
    <p:sldId id="261" r:id="rId7"/>
    <p:sldId id="265" r:id="rId8"/>
    <p:sldId id="262" r:id="rId9"/>
    <p:sldId id="266" r:id="rId10"/>
    <p:sldId id="269" r:id="rId11"/>
    <p:sldId id="270" r:id="rId12"/>
    <p:sldId id="271" r:id="rId13"/>
    <p:sldId id="272" r:id="rId14"/>
    <p:sldId id="263" r:id="rId15"/>
    <p:sldId id="268" r:id="rId16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C1BE3B-F949-4BAA-B718-5F671B7B427E}" v="260" dt="2023-10-20T17:58:00.752"/>
    <p1510:client id="{202FDE6A-0B82-4BE0-9899-82C76255DEE9}" v="254" dt="2023-10-21T22:00:21.685"/>
    <p1510:client id="{34A1E575-CB2B-4787-9164-96F5C64187DD}" v="36" dt="2023-10-22T05:53:39.625"/>
    <p1510:client id="{52D47110-0F7B-48EE-9461-69F6DE135A6E}" v="218" dt="2023-10-20T08:20:38.674"/>
    <p1510:client id="{6912B2C2-A7AA-405B-A10A-E72546CEFB32}" v="206" dt="2023-10-22T06:29:29.778"/>
    <p1510:client id="{BA597C15-40CA-4DD5-BE61-4678AEAA8B2C}" v="41" dt="2023-10-22T05:35:16.2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99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43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681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12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95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07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t>10/21/2023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893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10/21/2023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61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10/21/2023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811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41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30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CD8B30-1B71-45A1-8314-D59C86F581E1}" type="datetime1">
              <a:rPr lang="en-US" smtClean="0"/>
              <a:pPr/>
              <a:t>10/21/2023</a:t>
            </a:fld>
            <a:endParaRPr lang="en-US" b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Sample Footer Text</a:t>
            </a:r>
            <a:endParaRPr lang="en-US" b="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004486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74" r:id="rId7"/>
    <p:sldLayoutId id="2147483675" r:id="rId8"/>
    <p:sldLayoutId id="2147483676" r:id="rId9"/>
    <p:sldLayoutId id="2147483677" r:id="rId10"/>
    <p:sldLayoutId id="21474836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8" name="Rectangle 587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4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1170" y="507238"/>
            <a:ext cx="4429602" cy="3845891"/>
          </a:xfrm>
        </p:spPr>
        <p:txBody>
          <a:bodyPr>
            <a:normAutofit/>
          </a:bodyPr>
          <a:lstStyle/>
          <a:p>
            <a:pPr algn="l"/>
            <a:r>
              <a:rPr lang="en-GB">
                <a:ea typeface="Source Sans Pro SemiBold"/>
              </a:rPr>
              <a:t>S</a:t>
            </a:r>
            <a:r>
              <a:rPr lang="en-GB">
                <a:solidFill>
                  <a:srgbClr val="FFFF00"/>
                </a:solidFill>
                <a:ea typeface="Source Sans Pro SemiBold"/>
              </a:rPr>
              <a:t>o</a:t>
            </a:r>
            <a:r>
              <a:rPr lang="en-GB">
                <a:ea typeface="Source Sans Pro SemiBold"/>
              </a:rPr>
              <a:t>d</a:t>
            </a:r>
            <a:r>
              <a:rPr lang="en-GB">
                <a:solidFill>
                  <a:schemeClr val="accent5"/>
                </a:solidFill>
                <a:ea typeface="Source Sans Pro SemiBold"/>
              </a:rPr>
              <a:t>u</a:t>
            </a:r>
            <a:r>
              <a:rPr lang="en-GB">
                <a:ea typeface="Source Sans Pro SemiBold"/>
              </a:rPr>
              <a:t>k</a:t>
            </a:r>
            <a:r>
              <a:rPr lang="en-GB">
                <a:solidFill>
                  <a:schemeClr val="tx2">
                    <a:lumMod val="50000"/>
                  </a:schemeClr>
                </a:solidFill>
                <a:ea typeface="Source Sans Pro SemiBold"/>
              </a:rPr>
              <a:t>o</a:t>
            </a:r>
            <a:r>
              <a:rPr lang="en-GB">
                <a:ea typeface="Source Sans Pro SemiBold"/>
              </a:rPr>
              <a:t>  g</a:t>
            </a:r>
            <a:r>
              <a:rPr lang="en-GB">
                <a:solidFill>
                  <a:schemeClr val="accent1"/>
                </a:solidFill>
                <a:ea typeface="Source Sans Pro SemiBold"/>
              </a:rPr>
              <a:t>a</a:t>
            </a:r>
            <a:r>
              <a:rPr lang="en-GB">
                <a:ea typeface="Source Sans Pro SemiBold"/>
              </a:rPr>
              <a:t>m</a:t>
            </a:r>
            <a:r>
              <a:rPr lang="en-GB">
                <a:solidFill>
                  <a:schemeClr val="accent2"/>
                </a:solidFill>
                <a:ea typeface="Source Sans Pro SemiBold"/>
              </a:rPr>
              <a:t>e</a:t>
            </a:r>
            <a:endParaRPr lang="en-GB" err="1">
              <a:solidFill>
                <a:schemeClr val="accent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1321" y="4459581"/>
            <a:ext cx="3624471" cy="17811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GB" b="1">
                <a:ea typeface="Source Sans Pro"/>
              </a:rPr>
              <a:t>Based on </a:t>
            </a:r>
            <a:r>
              <a:rPr lang="en-GB" b="1">
                <a:solidFill>
                  <a:schemeClr val="accent4"/>
                </a:solidFill>
                <a:ea typeface="Source Sans Pro"/>
              </a:rPr>
              <a:t>C</a:t>
            </a:r>
            <a:r>
              <a:rPr lang="en-GB" b="1">
                <a:ea typeface="Source Sans Pro"/>
              </a:rPr>
              <a:t>  language </a:t>
            </a:r>
          </a:p>
          <a:p>
            <a:pPr algn="l"/>
            <a:endParaRPr lang="en-GB">
              <a:ea typeface="Source Sans Pro"/>
            </a:endParaRPr>
          </a:p>
          <a:p>
            <a:pPr algn="l"/>
            <a:r>
              <a:rPr lang="en-GB">
                <a:ea typeface="Source Sans Pro"/>
              </a:rPr>
              <a:t>(</a:t>
            </a:r>
            <a:r>
              <a:rPr lang="en-GB">
                <a:solidFill>
                  <a:schemeClr val="accent2">
                    <a:lumMod val="60000"/>
                    <a:lumOff val="40000"/>
                  </a:schemeClr>
                </a:solidFill>
                <a:ea typeface="Source Sans Pro"/>
              </a:rPr>
              <a:t>NTI</a:t>
            </a:r>
            <a:r>
              <a:rPr lang="en-GB">
                <a:ea typeface="Source Sans Pro"/>
              </a:rPr>
              <a:t> TEAM)</a:t>
            </a:r>
          </a:p>
        </p:txBody>
      </p:sp>
      <p:pic>
        <p:nvPicPr>
          <p:cNvPr id="4" name="Picture 3" descr="A colorful square crossword puzzle&#10;&#10;Description automatically generated">
            <a:extLst>
              <a:ext uri="{FF2B5EF4-FFF2-40B4-BE49-F238E27FC236}">
                <a16:creationId xmlns:a16="http://schemas.microsoft.com/office/drawing/2014/main" id="{863E954B-C4E2-BAFD-769B-CEB940D55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199" y="952100"/>
            <a:ext cx="4795184" cy="4795184"/>
          </a:xfrm>
          <a:prstGeom prst="rect">
            <a:avLst/>
          </a:prstGeom>
        </p:spPr>
      </p:pic>
      <p:grpSp>
        <p:nvGrpSpPr>
          <p:cNvPr id="589" name="Group 588">
            <a:extLst>
              <a:ext uri="{FF2B5EF4-FFF2-40B4-BE49-F238E27FC236}">
                <a16:creationId xmlns:a16="http://schemas.microsoft.com/office/drawing/2014/main" id="{19C50935-4DD3-46C8-B0BE-74860460E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481489"/>
            <a:ext cx="932200" cy="932200"/>
            <a:chOff x="10791258" y="619275"/>
            <a:chExt cx="932200" cy="932200"/>
          </a:xfrm>
        </p:grpSpPr>
        <p:sp>
          <p:nvSpPr>
            <p:cNvPr id="236" name="Graphic 212">
              <a:extLst>
                <a:ext uri="{FF2B5EF4-FFF2-40B4-BE49-F238E27FC236}">
                  <a16:creationId xmlns:a16="http://schemas.microsoft.com/office/drawing/2014/main" id="{7FC918AD-C067-46DF-8F98-83352CB94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37" name="Graphic 212">
              <a:extLst>
                <a:ext uri="{FF2B5EF4-FFF2-40B4-BE49-F238E27FC236}">
                  <a16:creationId xmlns:a16="http://schemas.microsoft.com/office/drawing/2014/main" id="{3C1473DD-4042-44F9-A962-71F52BAE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EC86BE98-673F-469D-B15E-8B6305CE3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62945" y="1898890"/>
            <a:ext cx="1598829" cy="531293"/>
            <a:chOff x="6491531" y="1420258"/>
            <a:chExt cx="1598829" cy="531293"/>
          </a:xfrm>
          <a:solidFill>
            <a:schemeClr val="tx1"/>
          </a:solidFill>
        </p:grpSpPr>
        <p:grpSp>
          <p:nvGrpSpPr>
            <p:cNvPr id="240" name="Graphic 190">
              <a:extLst>
                <a:ext uri="{FF2B5EF4-FFF2-40B4-BE49-F238E27FC236}">
                  <a16:creationId xmlns:a16="http://schemas.microsoft.com/office/drawing/2014/main" id="{D60FC4AA-5A68-4DF2-BD89-67DB10986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ACC71B55-3529-463E-B5AB-1011B95EF0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C7C124C6-B221-427F-ACA6-DFAC5A1608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1" name="Graphic 190">
              <a:extLst>
                <a:ext uri="{FF2B5EF4-FFF2-40B4-BE49-F238E27FC236}">
                  <a16:creationId xmlns:a16="http://schemas.microsoft.com/office/drawing/2014/main" id="{93B7F476-C9DD-4DD5-94E6-FD75C5412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CF04B155-0292-44AA-B2FB-2CD2612FAC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0" name="Freeform: Shape 242">
                <a:extLst>
                  <a:ext uri="{FF2B5EF4-FFF2-40B4-BE49-F238E27FC236}">
                    <a16:creationId xmlns:a16="http://schemas.microsoft.com/office/drawing/2014/main" id="{76E3AECF-0782-4578-957B-CDD69EDF6A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91" name="Group 590">
            <a:extLst>
              <a:ext uri="{FF2B5EF4-FFF2-40B4-BE49-F238E27FC236}">
                <a16:creationId xmlns:a16="http://schemas.microsoft.com/office/drawing/2014/main" id="{F70AAE9F-D40D-4A06-A542-AB26D8AB9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6676" y="4575280"/>
            <a:ext cx="1781105" cy="1781136"/>
            <a:chOff x="10154385" y="4452524"/>
            <a:chExt cx="1443404" cy="1443428"/>
          </a:xfrm>
          <a:solidFill>
            <a:schemeClr val="tx1"/>
          </a:solidFill>
        </p:grpSpPr>
        <p:grpSp>
          <p:nvGrpSpPr>
            <p:cNvPr id="248" name="Graphic 4">
              <a:extLst>
                <a:ext uri="{FF2B5EF4-FFF2-40B4-BE49-F238E27FC236}">
                  <a16:creationId xmlns:a16="http://schemas.microsoft.com/office/drawing/2014/main" id="{E2BD3D1E-8A78-4CA8-A862-614FD75BD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27EF3C4D-D9EE-433E-A50B-6D1B1A4E1B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FC4F4B86-B0F5-45AB-974A-ED0CF80380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1ABCCAB6-2C8F-45DC-A8D3-12AE864BCF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B77B7A98-FF5E-4AE2-AA18-F9CD647D24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1BEEA99B-FA00-47DF-A8C6-42E565ACBA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9A3073AA-0C95-49D3-ABEB-360AC0DA78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ADDC6101-D1BA-45AD-975E-6D22FBBC8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7F7FF84E-A790-449D-A30F-A2B32897BB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BFAC3AB9-2115-4ABC-8F2B-669140D4BA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12209916-8238-47D3-8470-C3B6748DE3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342C4170-32C9-45C4-9A3E-3B9DFBDAB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252EA0E9-92FF-4BC7-B847-6782E38D96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CC5C774B-5471-455E-9173-6114DFF3ED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F8A27BFB-E943-4C45-BFA2-B1FB44802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E10E74B4-0649-4165-A42B-5188136CB2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285DD857-084E-445B-9D21-3DDF484AE3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858EAED4-7030-4F02-8735-86B2D41F0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FD206B85-4DBA-4A1C-BE5E-9AC09D3E8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A9828E4E-D18A-4EB3-AA0E-6A694BAA60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242BFF0C-9960-4037-8875-982CC6AB3B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FDC46289-4813-4C66-B74D-DA89EB5C7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DD12BBDD-E5E4-4866-BA7D-575AA15AFA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CC7933B6-91C1-49F7-A1D2-E4C9264C71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80F77AE0-80D0-441D-8610-15A87072DB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369F67A5-04FD-4DC3-B5FE-E293F1D8FF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7D2FE5A5-00D9-4B46-B9C0-DF029A2137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77863FE7-D2C9-4943-8569-6BF49B87CC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A0020B1F-76BE-46B2-8D5F-A8BD90E97B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ABB9081A-5442-44FE-B224-BDBCB08C9B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F93E179E-A593-4559-96EE-A0B232C5E1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34DF0844-A707-4E91-9663-D229B49F5B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C2450B49-EEBA-44E1-A402-CDDFAA21BC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A588BB7B-0B7E-44B5-BFD9-EA98377B0B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69A29819-A120-4DE3-9885-6C9ABDEBF9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5A47B4D1-A1E7-440C-9756-62F1319981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6E37264B-D746-4A84-A8D8-C8BB60C5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4A6A55C8-81FC-4BC1-8D9D-989098291E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25BEED62-890A-4F76-8976-0806912852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CEDB6363-D238-497C-9F62-70C3794378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E8AE52A3-EEF4-4363-8348-F0193090B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42E43346-6294-4571-8009-00559220AA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4C9FF21F-0A57-48BD-AFA2-812BDA4AE1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92CE44D1-4355-4EA0-85D9-46B2BD634E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E05932D9-8C08-487C-BE8D-CE8D90DBE2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1956F062-CFDF-41C0-BF81-910A593926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6EE30713-2557-4E2C-B23E-A4335296BD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713ADC1F-8ACA-4FC6-923D-A7D07F151E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9516A6B3-73B6-4736-BAD3-1BA9B19BB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66C9B3A2-34F8-463A-8F26-2DB41BC486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D2681A1B-C5B4-4180-B839-F42F15609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09B73E73-CAF5-466C-B476-F442DA3F69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47DE2FFA-2AEC-4E3C-9BB5-0B4FA9B13C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707A7E41-23E9-4C4C-8C40-86AC4A286A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E0EEF3BF-23B8-4558-9496-3FBC0D450F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F23B0DE3-79D7-4B51-AA85-1D78E1D125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66A6C48D-B42A-4213-967E-3F0F31F368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460D8262-916E-4A41-9DA7-0416B07C17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BDA74C8E-A290-4214-9CDC-7C81E2D300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06F0FC8C-B053-49A4-85D1-D02E6ACC0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EF6E20D1-B75B-4109-9863-CDF7D7B9C4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CD825563-95D0-4AF8-B76F-C3D9E5B85E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E4808768-DD68-41FD-B6C9-92A21F8568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5443C4E4-B94D-4A0F-91E2-EAEEE4333B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A7BE49C3-DF3E-40D7-AA79-31FF796D8E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296FD384-B102-4DC5-B7F8-C9CFCAFEF2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761B0F50-29B0-4715-89EA-3D67D66E99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02EE7645-22B2-4AE6-BE83-268CF9FA94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0FCB045A-2D48-4F00-9BBE-AE4801A711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64C1897B-BBF3-4B8D-9EFD-B58FB97AD6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8F33C9FF-51FD-4E01-A7D6-DA07904BC0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9" name="Freeform: Shape 488">
                <a:extLst>
                  <a:ext uri="{FF2B5EF4-FFF2-40B4-BE49-F238E27FC236}">
                    <a16:creationId xmlns:a16="http://schemas.microsoft.com/office/drawing/2014/main" id="{1038A907-28E4-4AC5-A3DF-03B30DDB2D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0" name="Freeform: Shape 489">
                <a:extLst>
                  <a:ext uri="{FF2B5EF4-FFF2-40B4-BE49-F238E27FC236}">
                    <a16:creationId xmlns:a16="http://schemas.microsoft.com/office/drawing/2014/main" id="{E3BE620C-6DA4-4783-88DF-F2554F8E70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215C33E5-3C0F-413D-955F-910161E8B1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2" name="Freeform: Shape 491">
                <a:extLst>
                  <a:ext uri="{FF2B5EF4-FFF2-40B4-BE49-F238E27FC236}">
                    <a16:creationId xmlns:a16="http://schemas.microsoft.com/office/drawing/2014/main" id="{D326348F-BB03-4656-B017-00439FE3EC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3" name="Freeform: Shape 492">
                <a:extLst>
                  <a:ext uri="{FF2B5EF4-FFF2-40B4-BE49-F238E27FC236}">
                    <a16:creationId xmlns:a16="http://schemas.microsoft.com/office/drawing/2014/main" id="{20055F29-A753-4AFE-AF14-DFDE3DE48E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4" name="Freeform: Shape 493">
                <a:extLst>
                  <a:ext uri="{FF2B5EF4-FFF2-40B4-BE49-F238E27FC236}">
                    <a16:creationId xmlns:a16="http://schemas.microsoft.com/office/drawing/2014/main" id="{657EA5FB-E669-4025-9D5B-6DF78AE480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5" name="Freeform: Shape 494">
                <a:extLst>
                  <a:ext uri="{FF2B5EF4-FFF2-40B4-BE49-F238E27FC236}">
                    <a16:creationId xmlns:a16="http://schemas.microsoft.com/office/drawing/2014/main" id="{CBD49CA9-1E94-44AC-B174-9A93372738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558FC163-7C80-4AC8-87B6-AD07A9631F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7" name="Freeform: Shape 496">
                <a:extLst>
                  <a:ext uri="{FF2B5EF4-FFF2-40B4-BE49-F238E27FC236}">
                    <a16:creationId xmlns:a16="http://schemas.microsoft.com/office/drawing/2014/main" id="{FB938ED2-0548-468C-AB68-669B0C1572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8" name="Freeform: Shape 497">
                <a:extLst>
                  <a:ext uri="{FF2B5EF4-FFF2-40B4-BE49-F238E27FC236}">
                    <a16:creationId xmlns:a16="http://schemas.microsoft.com/office/drawing/2014/main" id="{4B558214-CC40-4472-A55E-779E4D2ADB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9FA37504-C92A-4150-9A6B-9B980E25CC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0" name="Freeform: Shape 499">
                <a:extLst>
                  <a:ext uri="{FF2B5EF4-FFF2-40B4-BE49-F238E27FC236}">
                    <a16:creationId xmlns:a16="http://schemas.microsoft.com/office/drawing/2014/main" id="{F932921F-34B0-4977-B152-333409883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CAA972F9-99BB-44A2-8161-84EC4C4E1B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B070033F-E82A-4F69-8BE0-33B88CB6C4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5B8CB3D3-5CC3-46BA-B938-EFE5283D5C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4" name="Freeform: Shape 503">
                <a:extLst>
                  <a:ext uri="{FF2B5EF4-FFF2-40B4-BE49-F238E27FC236}">
                    <a16:creationId xmlns:a16="http://schemas.microsoft.com/office/drawing/2014/main" id="{C4515117-6988-4803-B47E-D964DC19FE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0FFD108F-3434-4F6A-B5DF-B216E81021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6" name="Freeform: Shape 505">
                <a:extLst>
                  <a:ext uri="{FF2B5EF4-FFF2-40B4-BE49-F238E27FC236}">
                    <a16:creationId xmlns:a16="http://schemas.microsoft.com/office/drawing/2014/main" id="{A74122B8-F9B6-4E3A-81B2-48070B698F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8CCA48B6-1BF9-443C-B83F-BA73DC92E7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BF6BF308-DD11-454B-9506-CB8767656D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FD69DFD3-74B3-4FFE-A6B0-2785452F6F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70235D33-B714-484D-A828-A1C2B9DA2D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1B39A86E-3D93-4519-8339-AF2E16F48A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A473D478-5749-4AB9-84D3-B6FD2F7E3E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CD8CFC12-D4F6-4413-A980-9555DB05F9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D22FB6AD-7251-460C-8F68-EC9A30FE14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196CEA23-5605-4C36-BCE1-43F7BC7E62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6" name="Freeform: Shape 515">
                <a:extLst>
                  <a:ext uri="{FF2B5EF4-FFF2-40B4-BE49-F238E27FC236}">
                    <a16:creationId xmlns:a16="http://schemas.microsoft.com/office/drawing/2014/main" id="{F1F2BD5B-1A74-4E54-8D22-8B01306D28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2CB5096C-92D4-4D92-BE5E-DC9F8CE87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4E952EA9-6EEB-4188-8280-B5941B54B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CAF3A5A9-96B1-4099-A611-0343087806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4690DDC6-840C-4039-A44E-2C9D11454E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00445CEA-D59C-477B-84A8-7163839581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2" name="Freeform: Shape 521">
                <a:extLst>
                  <a:ext uri="{FF2B5EF4-FFF2-40B4-BE49-F238E27FC236}">
                    <a16:creationId xmlns:a16="http://schemas.microsoft.com/office/drawing/2014/main" id="{1D84F960-F314-41FE-8E0C-9B8DE8B5C3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F23074B2-0A5D-42D1-914E-A60316556F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4" name="Freeform: Shape 523">
                <a:extLst>
                  <a:ext uri="{FF2B5EF4-FFF2-40B4-BE49-F238E27FC236}">
                    <a16:creationId xmlns:a16="http://schemas.microsoft.com/office/drawing/2014/main" id="{6ACE5B8D-E475-4895-896B-97717639D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D63AD73B-CAD9-48E0-89E1-1F531A9F7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8F67E191-9D6E-46DA-982D-34D686BF6C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A3B9058F-A876-4D14-994D-2999554CF7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930DC04D-63F7-4A8B-8BA0-EBB37FBCE1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DCAA7B2F-CAA7-487C-B9C3-550DCBD496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A51E6295-56F4-4B47-9703-8B5C833054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FC66FAB9-F717-484C-9F47-ABFBC94A7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DA704F57-9070-4439-B6BB-136279857C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66BD4C2A-A544-4628-B9B4-BC803609C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CE9A844C-1080-4183-A980-8E298215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92348B29-40E9-4CE2-A23C-9360144735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9BB11EDA-F6E1-45BA-B49F-7ABDD656E9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F441DFD2-327A-4071-9249-BCAEF800D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304F0367-9F6D-4C5F-9818-3CC35C87A4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C967B7DB-7330-4692-AA81-CAFC51606A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57F65263-2AFD-44AD-AD61-23EC3085CD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BD4C27B8-A29B-4575-9EC4-A1B7DC079A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2" name="Freeform: Shape 541">
                <a:extLst>
                  <a:ext uri="{FF2B5EF4-FFF2-40B4-BE49-F238E27FC236}">
                    <a16:creationId xmlns:a16="http://schemas.microsoft.com/office/drawing/2014/main" id="{69107FDD-0652-42DE-97A0-264223E6D9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3" name="Freeform: Shape 542">
                <a:extLst>
                  <a:ext uri="{FF2B5EF4-FFF2-40B4-BE49-F238E27FC236}">
                    <a16:creationId xmlns:a16="http://schemas.microsoft.com/office/drawing/2014/main" id="{13688F79-032F-4291-869C-3C26B5E9F9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4" name="Freeform: Shape 543">
                <a:extLst>
                  <a:ext uri="{FF2B5EF4-FFF2-40B4-BE49-F238E27FC236}">
                    <a16:creationId xmlns:a16="http://schemas.microsoft.com/office/drawing/2014/main" id="{661A607F-AD34-4B38-87EF-D0AFBDDF3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5694E08C-39BB-4792-B645-37D3E63B7D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0167048B-FB7B-4B7A-B679-D7974FF515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4926B316-063E-4D72-AC12-F0953B3204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9772A1FC-2C0F-47A6-83D6-9A4A7973D1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4DF32C85-4E56-4356-AE0F-2C8D278F01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80ACC557-85EF-41DC-B9EC-B0C63F452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13640E5B-764E-4718-975F-3E620288A8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2" name="Freeform: Shape 551">
                <a:extLst>
                  <a:ext uri="{FF2B5EF4-FFF2-40B4-BE49-F238E27FC236}">
                    <a16:creationId xmlns:a16="http://schemas.microsoft.com/office/drawing/2014/main" id="{16A2EF26-7944-4D17-96AE-ABC43243A3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3" name="Freeform: Shape 552">
                <a:extLst>
                  <a:ext uri="{FF2B5EF4-FFF2-40B4-BE49-F238E27FC236}">
                    <a16:creationId xmlns:a16="http://schemas.microsoft.com/office/drawing/2014/main" id="{5A1A1B38-0AEF-44DE-B6A5-0B60A59FC4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4" name="Freeform: Shape 553">
                <a:extLst>
                  <a:ext uri="{FF2B5EF4-FFF2-40B4-BE49-F238E27FC236}">
                    <a16:creationId xmlns:a16="http://schemas.microsoft.com/office/drawing/2014/main" id="{B94D0D12-8DCC-41BF-9225-D72CF3DF56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5" name="Freeform: Shape 554">
                <a:extLst>
                  <a:ext uri="{FF2B5EF4-FFF2-40B4-BE49-F238E27FC236}">
                    <a16:creationId xmlns:a16="http://schemas.microsoft.com/office/drawing/2014/main" id="{B9E43D6F-7890-4F99-B7CE-C30DBDEA2D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6" name="Freeform: Shape 555">
                <a:extLst>
                  <a:ext uri="{FF2B5EF4-FFF2-40B4-BE49-F238E27FC236}">
                    <a16:creationId xmlns:a16="http://schemas.microsoft.com/office/drawing/2014/main" id="{82E7692B-A0A5-4B63-9E78-B255FCBA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7" name="Freeform: Shape 556">
                <a:extLst>
                  <a:ext uri="{FF2B5EF4-FFF2-40B4-BE49-F238E27FC236}">
                    <a16:creationId xmlns:a16="http://schemas.microsoft.com/office/drawing/2014/main" id="{D947BA6F-304B-47B9-913C-6EF6D22B1B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73AA783A-6086-4C47-8151-6085EADB0F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9" name="Freeform: Shape 558">
                <a:extLst>
                  <a:ext uri="{FF2B5EF4-FFF2-40B4-BE49-F238E27FC236}">
                    <a16:creationId xmlns:a16="http://schemas.microsoft.com/office/drawing/2014/main" id="{CCB3DC39-E9B5-49ED-B30E-2FB5651CE6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F1AB56F4-B1CC-4680-ACEF-B87EAA7DDD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433FE7BD-2D20-45C5-A447-5F0E933734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59D9EB2A-0CB8-463E-8313-3470C29C4B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6AE0C53E-D056-4795-A700-7EBC6C9AE3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A93FCCD7-1DE2-4D8D-9071-88B245ED52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8A140C86-8820-4678-B15E-7AECBF59A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6" name="Freeform: Shape 565">
                <a:extLst>
                  <a:ext uri="{FF2B5EF4-FFF2-40B4-BE49-F238E27FC236}">
                    <a16:creationId xmlns:a16="http://schemas.microsoft.com/office/drawing/2014/main" id="{0BC8E0EB-69E1-484B-AE06-E57C908595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FBC0FD0C-82A7-44BF-A997-0A9CA418AF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A7390762-8393-4F33-80E6-21BA751334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81B7B85A-833F-464A-939B-149F84E40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F485BF70-0F08-4E17-AFD1-6C5C7B258B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1" name="Freeform: Shape 570">
                <a:extLst>
                  <a:ext uri="{FF2B5EF4-FFF2-40B4-BE49-F238E27FC236}">
                    <a16:creationId xmlns:a16="http://schemas.microsoft.com/office/drawing/2014/main" id="{13C387DD-897C-4282-BEED-6E0BE32860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2" name="Freeform: Shape 571">
                <a:extLst>
                  <a:ext uri="{FF2B5EF4-FFF2-40B4-BE49-F238E27FC236}">
                    <a16:creationId xmlns:a16="http://schemas.microsoft.com/office/drawing/2014/main" id="{1C79F195-D52B-4E48-A9FF-F074256119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3" name="Freeform: Shape 572">
                <a:extLst>
                  <a:ext uri="{FF2B5EF4-FFF2-40B4-BE49-F238E27FC236}">
                    <a16:creationId xmlns:a16="http://schemas.microsoft.com/office/drawing/2014/main" id="{F445D0FA-966F-400A-AC8D-8CAAF02E6A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4" name="Freeform: Shape 573">
                <a:extLst>
                  <a:ext uri="{FF2B5EF4-FFF2-40B4-BE49-F238E27FC236}">
                    <a16:creationId xmlns:a16="http://schemas.microsoft.com/office/drawing/2014/main" id="{376ECD94-6896-441C-AA44-A4F57F0219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5" name="Freeform: Shape 574">
                <a:extLst>
                  <a:ext uri="{FF2B5EF4-FFF2-40B4-BE49-F238E27FC236}">
                    <a16:creationId xmlns:a16="http://schemas.microsoft.com/office/drawing/2014/main" id="{FC92C350-CAD6-4C2E-A65E-E94F58C372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6" name="Freeform: Shape 575">
                <a:extLst>
                  <a:ext uri="{FF2B5EF4-FFF2-40B4-BE49-F238E27FC236}">
                    <a16:creationId xmlns:a16="http://schemas.microsoft.com/office/drawing/2014/main" id="{E71598A5-7F8D-4836-B6FC-F1D1582785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7" name="Freeform: Shape 576">
                <a:extLst>
                  <a:ext uri="{FF2B5EF4-FFF2-40B4-BE49-F238E27FC236}">
                    <a16:creationId xmlns:a16="http://schemas.microsoft.com/office/drawing/2014/main" id="{BDCB0F85-A6C5-4E65-8F0A-52671EB3D5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8" name="Freeform: Shape 577">
                <a:extLst>
                  <a:ext uri="{FF2B5EF4-FFF2-40B4-BE49-F238E27FC236}">
                    <a16:creationId xmlns:a16="http://schemas.microsoft.com/office/drawing/2014/main" id="{87FFBD54-2EF4-448F-96C7-157A3C6AD3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9" name="Freeform: Shape 578">
                <a:extLst>
                  <a:ext uri="{FF2B5EF4-FFF2-40B4-BE49-F238E27FC236}">
                    <a16:creationId xmlns:a16="http://schemas.microsoft.com/office/drawing/2014/main" id="{CAEA2FD7-C9B8-45B4-BEFC-977053FBB2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0" name="Freeform: Shape 579">
                <a:extLst>
                  <a:ext uri="{FF2B5EF4-FFF2-40B4-BE49-F238E27FC236}">
                    <a16:creationId xmlns:a16="http://schemas.microsoft.com/office/drawing/2014/main" id="{FF912821-388F-422F-B692-31B5E6DE7E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1" name="Freeform: Shape 580">
                <a:extLst>
                  <a:ext uri="{FF2B5EF4-FFF2-40B4-BE49-F238E27FC236}">
                    <a16:creationId xmlns:a16="http://schemas.microsoft.com/office/drawing/2014/main" id="{F263D211-562D-46EA-AE01-7B1EDBF713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2" name="Freeform: Shape 581">
                <a:extLst>
                  <a:ext uri="{FF2B5EF4-FFF2-40B4-BE49-F238E27FC236}">
                    <a16:creationId xmlns:a16="http://schemas.microsoft.com/office/drawing/2014/main" id="{800610A8-10E1-40B1-ABDE-A9D3EEADD1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3" name="Freeform: Shape 582">
                <a:extLst>
                  <a:ext uri="{FF2B5EF4-FFF2-40B4-BE49-F238E27FC236}">
                    <a16:creationId xmlns:a16="http://schemas.microsoft.com/office/drawing/2014/main" id="{764A3047-3F92-4E69-A680-416CC114BC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4" name="Freeform: Shape 583">
                <a:extLst>
                  <a:ext uri="{FF2B5EF4-FFF2-40B4-BE49-F238E27FC236}">
                    <a16:creationId xmlns:a16="http://schemas.microsoft.com/office/drawing/2014/main" id="{7F1FA955-903A-430D-A1DA-7E6E303A1B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5" name="Freeform: Shape 584">
                <a:extLst>
                  <a:ext uri="{FF2B5EF4-FFF2-40B4-BE49-F238E27FC236}">
                    <a16:creationId xmlns:a16="http://schemas.microsoft.com/office/drawing/2014/main" id="{6BC0288C-46CF-46BB-BF88-CFA8B1D85F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6" name="Freeform: Shape 585">
                <a:extLst>
                  <a:ext uri="{FF2B5EF4-FFF2-40B4-BE49-F238E27FC236}">
                    <a16:creationId xmlns:a16="http://schemas.microsoft.com/office/drawing/2014/main" id="{2867B317-CCCD-4EC7-8406-314DB7830C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7" name="Freeform: Shape 586">
                <a:extLst>
                  <a:ext uri="{FF2B5EF4-FFF2-40B4-BE49-F238E27FC236}">
                    <a16:creationId xmlns:a16="http://schemas.microsoft.com/office/drawing/2014/main" id="{3CEEC945-6738-47C2-88E6-DB29BE3EBE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2" name="Graphic 4">
              <a:extLst>
                <a:ext uri="{FF2B5EF4-FFF2-40B4-BE49-F238E27FC236}">
                  <a16:creationId xmlns:a16="http://schemas.microsoft.com/office/drawing/2014/main" id="{620CB8D1-CE41-4A5C-8FD5-DACED6553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EA5E2DDF-06EC-428F-9085-5AE5B2F33E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3" name="Freeform: Shape 250">
                <a:extLst>
                  <a:ext uri="{FF2B5EF4-FFF2-40B4-BE49-F238E27FC236}">
                    <a16:creationId xmlns:a16="http://schemas.microsoft.com/office/drawing/2014/main" id="{6579F314-5DE2-47CC-A508-6E15B3B879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C969A4AD-8589-4A96-8118-DE73000C47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4" name="Freeform: Shape 252">
                <a:extLst>
                  <a:ext uri="{FF2B5EF4-FFF2-40B4-BE49-F238E27FC236}">
                    <a16:creationId xmlns:a16="http://schemas.microsoft.com/office/drawing/2014/main" id="{20A98F31-9A68-46C2-A001-8011DF7C49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9B442335-3E37-40C9-9E08-8D7931CC99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5" name="Freeform: Shape 254">
                <a:extLst>
                  <a:ext uri="{FF2B5EF4-FFF2-40B4-BE49-F238E27FC236}">
                    <a16:creationId xmlns:a16="http://schemas.microsoft.com/office/drawing/2014/main" id="{E846DFE3-FEC9-4DBF-9290-F60816F8A2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BD31C12-2164-410B-9A3A-6C1BEEA5BD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6" name="Freeform: Shape 256">
                <a:extLst>
                  <a:ext uri="{FF2B5EF4-FFF2-40B4-BE49-F238E27FC236}">
                    <a16:creationId xmlns:a16="http://schemas.microsoft.com/office/drawing/2014/main" id="{DF87D878-021F-4966-9031-5203868AA4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A1927FB0-8581-4B00-B542-1426415D58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F11076EE-3A40-4B54-B1F7-555E6831B6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4315A147-8A55-4B74-8F80-58B50585E0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C918AFBC-933F-4220-A164-BA4B40B4DF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53814E64-DB41-47BE-9E6E-F40AC4A82F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6DC1BF4C-B973-4D6F-AF0E-EA5838A1DB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7" name="Freeform: Shape 263">
                <a:extLst>
                  <a:ext uri="{FF2B5EF4-FFF2-40B4-BE49-F238E27FC236}">
                    <a16:creationId xmlns:a16="http://schemas.microsoft.com/office/drawing/2014/main" id="{8F9E73A9-D8DE-4FB2-BCA9-D07DD7A2E1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0B2FF232-F7ED-4A4E-A36D-94E7B24F37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E058CFC5-FAB0-40DD-9B58-D7A64EF01F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B7C79FDB-284E-41FB-A93C-3A6A4F9488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706A4151-1369-4294-824A-70C8F929FC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B9396E5-7245-48DA-AA32-5AB0842B7E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066EB7EE-D151-4B68-B14C-1C54DF2B18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FF4EDA4A-9471-4A70-9A00-B1A66B5E1B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4799963-01EB-401F-8BFD-6CDF641B5C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04CB3DF6-6D3D-40C5-B741-F2D83DD79E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A7B3897-3CBB-49E3-90EC-96E63DD9A8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E37DB1E2-1825-47B1-9E89-634473EF50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D2052410-9234-4B80-B825-7F91A5D615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08E7CB48-0744-4DF2-86B6-3335F38E6A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CEB74DCF-332B-4BD3-B036-4A133327A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91B69718-3DD4-4F38-81E1-2342692AFF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D5CE2490-5C33-412B-B444-D335E3AE8D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3328ABF3-0C84-459E-B986-7DCD455B6C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37381077-83CF-4050-A5F3-8C33C6E707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920C082F-B414-4A4B-82AB-CE86C925CA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0B3086F2-6938-4EB0-9EC8-B829D1E9F2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5E9F8385-761F-44AF-8AC6-CDBA79A52D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09AADCB5-90F3-4C5F-97B2-73CFF780A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ABB6628B-E9D0-4651-8570-CF1E5DB026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34C9E771-C0D9-4027-96D7-651E8B7361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380B5730-FEEA-409B-9D23-066B99E31B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B4A9FBAD-235A-4A0F-8C54-15633CCAFF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BF2F6746-8E16-406D-835E-5FCE6D4F07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4FADF2DF-4564-4627-AA45-85EFB70829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3D4185DD-65EF-442E-935F-90BDEB5E82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0B30569E-CF14-4DF4-AE71-046DC42001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ADC6272B-8E87-4AF5-A668-16EC7F3C4E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95404AC5-86D6-4864-BE91-84B6F66D57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0283DF22-5559-4FAB-A06F-CDB1F9C996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82E770A-E6CC-441E-A6A9-47A33BF503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32C89056-2DB3-4565-8418-63EE598E0C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A81C1B01-00CC-4C39-A005-8544974B93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EC8F3F3D-5E7B-4168-BA7B-09B22C878A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BB09AD41-8582-44F1-A4DB-8C4ECC1D6A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EEF98626-AA8E-4ABF-A29A-89C159D70B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8A910E73-8115-449D-91BC-4BFD85100B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2BA84EC5-ADB4-412B-9D7F-785CA24046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1EAEE025-D974-498D-B276-E887588BFB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C0A6777F-C322-4CFA-B4FA-C98FF4CBF6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6C45B00F-D649-44DC-9CB3-04C5A6CB8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14D681DB-7395-46C8-A277-8D5478BA84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2FF0C982-758E-46DD-88BE-0B1087F201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3AC91889-4175-4937-A495-37094F3EEB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79B67AE9-E5D6-4FA2-AFB6-73EB86009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DA158CC5-EE56-492A-A095-77324472D8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2547278D-FC88-4AB6-8C3C-EEF9282F3E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0EC49A0-0827-49E5-89C4-F56299A5DF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9B2514B8-CBE5-40F8-85F8-8B9D514F53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89206225-1385-42CD-A435-03C6731B51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516C97D0-ECDA-4BE7-B7B0-104FBAC6E4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79F18E51-9DC0-4458-85F4-8DB85B23C1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18150D47-30EF-4F80-A28C-F206A8E152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9146AF03-B828-49EB-A7CE-81D57EA9BB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7CD96A2B-A3CD-4992-97C7-7F47A2A399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D0A0D10A-D5BB-4580-91C6-15338B079C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2B73C84D-0C6C-4AF8-9DAB-89DF1E4F89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DD66FFFF-5665-44A0-AA5E-7220E985AC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77FB038-24D7-43B0-955A-DCC0332B5D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BA17227F-E9D3-4A51-9DF0-DFD909AB3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55E6B883-1C1C-40DF-A620-22CC48A9A1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07EC08BD-662A-486F-BA39-0A9F368A63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31A6E4DA-A497-400B-ADFB-11B80E5E0D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CDD443E5-430F-4F57-A4ED-2BCF8E0C7C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F736045A-DB37-4982-96ED-70BEEEC7CF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C1805AD9-942F-480F-A92D-B71F17B653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F35A6E50-B827-447C-A1E3-243CB09BB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8A99C9B0-BE26-498B-BF80-39E5CC62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3699857B-7AC7-4686-91B1-0F634DB5A0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EAD66306-06A7-4198-B997-F9B8B8AF84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173378AC-6515-495C-A818-4A41463E4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9203926-2967-431A-9A3A-80ADDF9A2D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C0F60567-9012-4A1A-81DF-87B661B62F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0C1BE4E4-B943-411F-A103-BCDC29AF0E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8F230BF9-4B8A-4479-B197-83AA90D84C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F64D3FA3-2702-4732-A545-29A65184D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59DE7572-DB33-4A77-B082-96E36A6196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A2B8418A-24D1-4998-949F-BAEBE54CA3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96AFA95-4288-45C6-8385-D30F8C8221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061C74E7-2DA4-47FE-A604-4CAE7426A2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49948CD9-6639-4D61-84AD-9888621969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E50D3989-13DF-4E94-9702-7CA27CE585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DBA4DD0C-2E69-4365-8750-37BF2BD8A2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38B2F783-8850-437D-AD52-62F4EFE868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6C32D6E8-869E-4CBF-9409-124D3FAD39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28C44847-ACE1-4D0D-B2B1-5E433166E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400A772C-C03A-42DC-B0A7-F0DFC7F83D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BF55ACF2-1DAF-4BAD-98D9-7B7411406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B8457AE1-96AA-479D-B76B-E62113204B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1C4F22AD-9264-4746-9908-F88858B7FA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9B25671A-8A56-49F6-802A-1CBA58FF8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A8875C06-A53D-4C2E-AAB0-2FBC5A1678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6F5F71D6-3D74-4013-8BD6-7E52F6DE50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B41736BF-619F-402B-B70E-089811060A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51A1F261-EEC0-4F95-B854-1454E3CF37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F7DE06E0-C362-485D-8F89-44FDBBAFF8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54822EF5-4772-42F0-A59B-04AB882D7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712CE3F4-4BC0-495F-9973-C58EC6CD6A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11274400-B083-4CEF-804B-9EBF7CCAAD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9945F450-B42E-4DA2-9C76-BA1F38AF31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A853A096-C1AB-4E3C-8B35-D682A008A5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75F8D171-62A5-4073-97CB-4E59015698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DC99FCCD-BBB6-40F1-B331-659509ED7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60E3381B-598B-490B-8F81-584CB96089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5B8A6BEE-872E-41B4-AAF7-121594E054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BF66EF2A-00A9-46F3-9710-6ADBD3D544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A0432490-5DE8-4D81-B39C-B44CE1C47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D48F6BC8-EABA-4287-8FCC-8BC7CD06DF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623E8D30-1C78-41D4-97C9-63646BD99E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C3167F67-0621-408A-A29A-A4536450C3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9A19AC3E-362D-4172-97EF-45598CB5FF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5B76F033-FB8A-48DB-8951-F527972A6E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E832F524-84B7-44E4-9494-0969759A2D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05782180-F16A-4A8B-A276-5E38F741B7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34157406-E447-440D-9BCB-CA3D365A00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36D42F35-9B1B-469C-999F-7CEB42F4C8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8A4EEFF2-05CF-4C27-B386-A0E5DCD63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ED3EEF5A-B20A-42C7-A575-5E2655BA88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A46A893E-1A0C-40BF-AB34-831A41DDCA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6157AAD3-7E95-41BF-8073-F6F78BA164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24E5F5D2-D8B5-4D70-B617-B5029CA641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E04ECE8A-8657-4D32-AD7E-B1058D0F7F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57990A80-1E83-4C43-B61D-4CB71B2CD7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82226514-799A-43F7-A5A3-6753D7BE8C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092572FA-6D1F-42B1-BEE7-46DC341D2B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F7870CB6-417E-416A-8307-E48C0A6A25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F1EFCC94-4633-4464-8D4C-2EF4454D93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37B2F8A5-8637-4CCA-B44D-8844E60191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B0EA5452-15FD-43AB-8AC3-3C5C9BB2D5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0CFF3735-E718-4E54-A53D-B56B16207B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C6087547-39E2-4056-8173-171D1B1D7C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B5C5BAD6-F152-46DD-87A7-62F3BDB9D4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3B07F977-B52E-43E1-8030-6B46F7E807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3120570F-B852-4D3C-8E2C-965B514435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019A7E82-47E0-4A90-BB03-E662E4F828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623437BB-CD62-411D-B155-CF1B830F05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3DC4DD6A-A1ED-41B9-99FB-4D75C409AB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E6F33FC1-BFE0-4A5D-9675-2DAFE11277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CC7BBB4D-B45F-4D85-ADB0-AE2D0E8441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BF25838A-853B-4F5F-A10F-CD54217F02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C471161E-04D5-495C-9104-22CF3ED824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DFDFEF08-9D16-47C5-B413-C7BA090E9F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254CA655-0F8E-46A3-AE85-F020BB071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A631A92A-3002-4BD3-B9AF-B0D7EF77E6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FCB0D363-B41D-4BB8-8F85-D183BF85BF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097B2CE1-2117-42A1-B721-1FD442E686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300878E3-A086-4922-AD6A-2D2A94CA2F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73F37BA0-1202-4528-973C-06E260C8B7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98FCD65C-13F5-4B2B-B39B-7153A0F64C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AED6E0B7-C4E5-47DB-B2F4-A6130DA93F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F6A91E1B-7F17-409B-8020-6F9E259D1C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 dir="in"/>
      </p:transition>
    </mc:Choice>
    <mc:Fallback xmlns="">
      <p:transition spd="slow">
        <p:zoom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alendar&#10;&#10;Description automatically generated">
            <a:extLst>
              <a:ext uri="{FF2B5EF4-FFF2-40B4-BE49-F238E27FC236}">
                <a16:creationId xmlns:a16="http://schemas.microsoft.com/office/drawing/2014/main" id="{0BECA9AE-010E-9D37-DA84-9C569DB0D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76" y="1616132"/>
            <a:ext cx="10679501" cy="375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4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rogram&#10;&#10;Description automatically generated">
            <a:extLst>
              <a:ext uri="{FF2B5EF4-FFF2-40B4-BE49-F238E27FC236}">
                <a16:creationId xmlns:a16="http://schemas.microsoft.com/office/drawing/2014/main" id="{99213E5D-5F0E-4E7C-035E-3B91A234C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249" y="220672"/>
            <a:ext cx="8853576" cy="627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4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ame&#10;&#10;Description automatically generated">
            <a:extLst>
              <a:ext uri="{FF2B5EF4-FFF2-40B4-BE49-F238E27FC236}">
                <a16:creationId xmlns:a16="http://schemas.microsoft.com/office/drawing/2014/main" id="{6945AA1C-3716-F10A-A89F-03B93491F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381" y="178279"/>
            <a:ext cx="7726521" cy="650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27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4B5DAB9-10C0-D6A3-491B-DFE03D4EF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990" y="480203"/>
            <a:ext cx="6321830" cy="6113252"/>
          </a:xfrm>
          <a:prstGeom prst="rect">
            <a:avLst/>
          </a:prstGeom>
        </p:spPr>
      </p:pic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EFF54400-11C2-B227-1BE1-2C1816CC4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23" y="480204"/>
            <a:ext cx="5627162" cy="568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91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9FAC4-1168-E984-2CA5-DAA63B489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219"/>
            <a:ext cx="10515600" cy="1325563"/>
          </a:xfrm>
        </p:spPr>
        <p:txBody>
          <a:bodyPr/>
          <a:lstStyle/>
          <a:p>
            <a:r>
              <a:rPr lang="en-GB">
                <a:ea typeface="Source Sans Pro"/>
              </a:rPr>
              <a:t>V</a:t>
            </a:r>
            <a:r>
              <a:rPr lang="en-GB">
                <a:solidFill>
                  <a:schemeClr val="accent1"/>
                </a:solidFill>
                <a:ea typeface="Source Sans Pro"/>
              </a:rPr>
              <a:t>i</a:t>
            </a:r>
            <a:r>
              <a:rPr lang="en-GB">
                <a:ea typeface="Source Sans Pro"/>
              </a:rPr>
              <a:t>d</a:t>
            </a:r>
            <a:r>
              <a:rPr lang="en-GB">
                <a:solidFill>
                  <a:schemeClr val="tx2">
                    <a:lumMod val="50000"/>
                  </a:schemeClr>
                </a:solidFill>
                <a:ea typeface="Source Sans Pro"/>
              </a:rPr>
              <a:t>e</a:t>
            </a:r>
            <a:r>
              <a:rPr lang="en-GB">
                <a:ea typeface="Source Sans Pro"/>
              </a:rPr>
              <a:t>o </a:t>
            </a:r>
            <a:endParaRPr lang="en-GB"/>
          </a:p>
        </p:txBody>
      </p:sp>
      <p:pic>
        <p:nvPicPr>
          <p:cNvPr id="4" name="video_2023-10-22_00-50-31">
            <a:hlinkClick r:id="" action="ppaction://media"/>
            <a:extLst>
              <a:ext uri="{FF2B5EF4-FFF2-40B4-BE49-F238E27FC236}">
                <a16:creationId xmlns:a16="http://schemas.microsoft.com/office/drawing/2014/main" id="{EAD2E0BC-50B1-B28D-C5EE-008731BBE4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1943" y="1189008"/>
            <a:ext cx="9292716" cy="537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1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B495C-6613-85AB-0055-F45043558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1738"/>
            <a:ext cx="10515600" cy="43513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endParaRPr lang="en-GB" sz="6600" b="1" dirty="0">
              <a:ea typeface="Source Sans Pro"/>
            </a:endParaRPr>
          </a:p>
          <a:p>
            <a:pPr marL="0" indent="0" algn="ctr">
              <a:buNone/>
            </a:pPr>
            <a:r>
              <a:rPr lang="en-GB" sz="6600" b="1" dirty="0">
                <a:ea typeface="Source Sans Pro"/>
              </a:rPr>
              <a:t>T</a:t>
            </a:r>
            <a:r>
              <a:rPr lang="en-GB" sz="6600" b="1" dirty="0">
                <a:solidFill>
                  <a:schemeClr val="tx2">
                    <a:lumMod val="75000"/>
                  </a:schemeClr>
                </a:solidFill>
                <a:ea typeface="Source Sans Pro"/>
              </a:rPr>
              <a:t>h</a:t>
            </a:r>
            <a:r>
              <a:rPr lang="en-GB" sz="6600" b="1" dirty="0">
                <a:ea typeface="Source Sans Pro"/>
              </a:rPr>
              <a:t>a</a:t>
            </a:r>
            <a:r>
              <a:rPr lang="en-GB" sz="6600" b="1" dirty="0">
                <a:solidFill>
                  <a:schemeClr val="accent1"/>
                </a:solidFill>
                <a:ea typeface="Source Sans Pro"/>
              </a:rPr>
              <a:t>n</a:t>
            </a:r>
            <a:r>
              <a:rPr lang="en-GB" sz="6600" b="1" dirty="0">
                <a:ea typeface="Source Sans Pro"/>
              </a:rPr>
              <a:t>k</a:t>
            </a:r>
            <a:r>
              <a:rPr lang="en-GB" sz="6600" b="1" dirty="0">
                <a:solidFill>
                  <a:srgbClr val="FFFF00"/>
                </a:solidFill>
                <a:ea typeface="Source Sans Pro"/>
              </a:rPr>
              <a:t>s</a:t>
            </a:r>
            <a:r>
              <a:rPr lang="en-GB" sz="6600" b="1" dirty="0">
                <a:ea typeface="Source Sans Pro"/>
              </a:rPr>
              <a:t>.</a:t>
            </a:r>
            <a:endParaRPr lang="en-US" sz="6600" b="1" dirty="0"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51144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10FF-6099-04AF-96DA-894BBED4D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936" y="603549"/>
            <a:ext cx="10918166" cy="49983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4400">
                <a:ea typeface="Source Sans Pro"/>
              </a:rPr>
              <a:t>T</a:t>
            </a:r>
            <a:r>
              <a:rPr lang="en-GB" sz="4400">
                <a:solidFill>
                  <a:schemeClr val="tx2">
                    <a:lumMod val="50000"/>
                  </a:schemeClr>
                </a:solidFill>
                <a:ea typeface="Source Sans Pro"/>
              </a:rPr>
              <a:t>e</a:t>
            </a:r>
            <a:r>
              <a:rPr lang="en-GB" sz="4400">
                <a:solidFill>
                  <a:schemeClr val="accent4"/>
                </a:solidFill>
                <a:ea typeface="Source Sans Pro"/>
              </a:rPr>
              <a:t>a</a:t>
            </a:r>
            <a:r>
              <a:rPr lang="en-GB" sz="4400">
                <a:ea typeface="Source Sans Pro"/>
              </a:rPr>
              <a:t>m M</a:t>
            </a:r>
            <a:r>
              <a:rPr lang="en-GB" sz="4400">
                <a:solidFill>
                  <a:schemeClr val="accent4"/>
                </a:solidFill>
                <a:ea typeface="Source Sans Pro"/>
              </a:rPr>
              <a:t>e</a:t>
            </a:r>
            <a:r>
              <a:rPr lang="en-GB" sz="4400">
                <a:ea typeface="Source Sans Pro"/>
              </a:rPr>
              <a:t>m</a:t>
            </a:r>
            <a:r>
              <a:rPr lang="en-GB" sz="4400">
                <a:solidFill>
                  <a:schemeClr val="tx2">
                    <a:lumMod val="50000"/>
                  </a:schemeClr>
                </a:solidFill>
                <a:ea typeface="Source Sans Pro"/>
              </a:rPr>
              <a:t>b</a:t>
            </a:r>
            <a:r>
              <a:rPr lang="en-GB" sz="4400">
                <a:ea typeface="Source Sans Pro"/>
              </a:rPr>
              <a:t>e</a:t>
            </a:r>
            <a:r>
              <a:rPr lang="en-GB" sz="4400">
                <a:solidFill>
                  <a:schemeClr val="accent6">
                    <a:lumMod val="40000"/>
                    <a:lumOff val="60000"/>
                  </a:schemeClr>
                </a:solidFill>
                <a:ea typeface="Source Sans Pro"/>
              </a:rPr>
              <a:t>r</a:t>
            </a:r>
            <a:r>
              <a:rPr lang="en-GB" sz="4400">
                <a:ea typeface="Source Sans Pro"/>
              </a:rPr>
              <a:t>s:</a:t>
            </a:r>
          </a:p>
          <a:p>
            <a:pPr marL="0" indent="0">
              <a:buNone/>
            </a:pPr>
            <a:endParaRPr lang="en-GB" sz="4400">
              <a:ea typeface="Source Sans Pro"/>
            </a:endParaRPr>
          </a:p>
          <a:p>
            <a:pPr marL="0" indent="0">
              <a:buNone/>
            </a:pPr>
            <a:r>
              <a:rPr lang="en-GB">
                <a:solidFill>
                  <a:schemeClr val="accent4">
                    <a:lumMod val="40000"/>
                    <a:lumOff val="60000"/>
                  </a:schemeClr>
                </a:solidFill>
                <a:ea typeface="Source Sans Pro"/>
              </a:rPr>
              <a:t> . </a:t>
            </a:r>
            <a:r>
              <a:rPr lang="en-GB" sz="3200">
                <a:ea typeface="Source Sans Pro"/>
              </a:rPr>
              <a:t>Magdy Khalifa (</a:t>
            </a:r>
            <a:r>
              <a:rPr lang="en-GB" sz="3200">
                <a:solidFill>
                  <a:schemeClr val="tx2">
                    <a:lumMod val="75000"/>
                  </a:schemeClr>
                </a:solidFill>
                <a:ea typeface="Source Sans Pro"/>
              </a:rPr>
              <a:t>Team Leader )                            . </a:t>
            </a:r>
            <a:r>
              <a:rPr lang="en-GB" sz="3200">
                <a:ea typeface="+mn-lt"/>
                <a:cs typeface="+mn-lt"/>
              </a:rPr>
              <a:t> Fatma </a:t>
            </a:r>
            <a:r>
              <a:rPr lang="en-GB" sz="3200" err="1">
                <a:ea typeface="+mn-lt"/>
                <a:cs typeface="+mn-lt"/>
              </a:rPr>
              <a:t>Mosaad</a:t>
            </a:r>
            <a:endParaRPr lang="en-GB" sz="3200">
              <a:ea typeface="+mn-lt"/>
              <a:cs typeface="+mn-lt"/>
            </a:endParaRPr>
          </a:p>
          <a:p>
            <a:pPr marL="0" indent="0">
              <a:buNone/>
            </a:pPr>
            <a:endParaRPr lang="en-GB" sz="3200">
              <a:ea typeface="Source Sans Pro"/>
            </a:endParaRPr>
          </a:p>
          <a:p>
            <a:pPr marL="0" indent="0">
              <a:buNone/>
            </a:pPr>
            <a:r>
              <a:rPr lang="en-GB" sz="3200">
                <a:ea typeface="Source Sans Pro"/>
              </a:rPr>
              <a:t> </a:t>
            </a:r>
            <a:r>
              <a:rPr lang="en-GB" sz="3200">
                <a:solidFill>
                  <a:schemeClr val="tx2">
                    <a:lumMod val="50000"/>
                  </a:schemeClr>
                </a:solidFill>
                <a:ea typeface="Source Sans Pro"/>
              </a:rPr>
              <a:t>. </a:t>
            </a:r>
            <a:r>
              <a:rPr lang="en-GB" sz="3200">
                <a:ea typeface="Source Sans Pro"/>
              </a:rPr>
              <a:t> Elaf Mohamed                                                          </a:t>
            </a:r>
            <a:r>
              <a:rPr lang="en-GB" sz="3200">
                <a:solidFill>
                  <a:schemeClr val="accent2">
                    <a:lumMod val="60000"/>
                    <a:lumOff val="40000"/>
                  </a:schemeClr>
                </a:solidFill>
                <a:ea typeface="Source Sans Pro"/>
              </a:rPr>
              <a:t> . </a:t>
            </a:r>
            <a:r>
              <a:rPr lang="en-GB" sz="3200">
                <a:ea typeface="Source Sans Pro"/>
              </a:rPr>
              <a:t> Ahmed Gamal</a:t>
            </a:r>
          </a:p>
          <a:p>
            <a:pPr marL="0" indent="0">
              <a:buNone/>
            </a:pPr>
            <a:endParaRPr lang="en-GB" sz="3200">
              <a:ea typeface="Source Sans Pro"/>
            </a:endParaRPr>
          </a:p>
          <a:p>
            <a:pPr marL="0" indent="0">
              <a:buNone/>
            </a:pPr>
            <a:r>
              <a:rPr lang="en-GB" sz="3200">
                <a:ea typeface="Source Sans Pro"/>
              </a:rPr>
              <a:t>                                                 </a:t>
            </a:r>
            <a:r>
              <a:rPr lang="en-GB" sz="3200">
                <a:solidFill>
                  <a:schemeClr val="accent1"/>
                </a:solidFill>
                <a:ea typeface="Source Sans Pro"/>
              </a:rPr>
              <a:t> . </a:t>
            </a:r>
            <a:r>
              <a:rPr lang="en-GB" sz="3200">
                <a:ea typeface="Source Sans Pro"/>
              </a:rPr>
              <a:t>Ola Mohamed</a:t>
            </a:r>
          </a:p>
        </p:txBody>
      </p:sp>
    </p:spTree>
    <p:extLst>
      <p:ext uri="{BB962C8B-B14F-4D97-AF65-F5344CB8AC3E}">
        <p14:creationId xmlns:p14="http://schemas.microsoft.com/office/powerpoint/2010/main" val="114438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6924B5-2C01-EFDC-ECC1-4E6D394A6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GB" sz="5400" b="1">
                <a:ea typeface="Source Sans Pro"/>
              </a:rPr>
              <a:t>A</a:t>
            </a:r>
            <a:r>
              <a:rPr lang="en-GB" sz="5400" b="1">
                <a:solidFill>
                  <a:schemeClr val="accent1"/>
                </a:solidFill>
                <a:ea typeface="Source Sans Pro"/>
              </a:rPr>
              <a:t>g</a:t>
            </a:r>
            <a:r>
              <a:rPr lang="en-GB" sz="5400" b="1">
                <a:ea typeface="Source Sans Pro"/>
              </a:rPr>
              <a:t>en</a:t>
            </a:r>
            <a:r>
              <a:rPr lang="en-GB" sz="5400" b="1">
                <a:solidFill>
                  <a:schemeClr val="tx2">
                    <a:lumMod val="50000"/>
                  </a:schemeClr>
                </a:solidFill>
                <a:ea typeface="Source Sans Pro"/>
              </a:rPr>
              <a:t>d</a:t>
            </a:r>
            <a:r>
              <a:rPr lang="en-GB" sz="5400" b="1">
                <a:ea typeface="Source Sans Pro"/>
              </a:rPr>
              <a:t>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F4D9F-6EF4-18C1-BE39-4DA283A27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600">
                <a:solidFill>
                  <a:schemeClr val="accent1">
                    <a:lumMod val="60000"/>
                    <a:lumOff val="40000"/>
                  </a:schemeClr>
                </a:solidFill>
                <a:ea typeface="Source Sans Pro"/>
              </a:rPr>
              <a:t>Over</a:t>
            </a:r>
            <a:r>
              <a:rPr lang="en-GB" sz="3600">
                <a:ea typeface="Source Sans Pro"/>
              </a:rPr>
              <a:t>view </a:t>
            </a:r>
          </a:p>
          <a:p>
            <a:r>
              <a:rPr lang="en-GB" sz="3600">
                <a:solidFill>
                  <a:schemeClr val="accent2">
                    <a:lumMod val="60000"/>
                    <a:lumOff val="40000"/>
                  </a:schemeClr>
                </a:solidFill>
                <a:ea typeface="Source Sans Pro"/>
              </a:rPr>
              <a:t>Features </a:t>
            </a:r>
          </a:p>
          <a:p>
            <a:r>
              <a:rPr lang="en-GB" sz="3600">
                <a:ea typeface="Source Sans Pro"/>
              </a:rPr>
              <a:t>Flow</a:t>
            </a:r>
            <a:r>
              <a:rPr lang="en-GB" sz="3600">
                <a:solidFill>
                  <a:schemeClr val="accent4">
                    <a:lumMod val="60000"/>
                    <a:lumOff val="40000"/>
                  </a:schemeClr>
                </a:solidFill>
                <a:ea typeface="Source Sans Pro"/>
              </a:rPr>
              <a:t>chart</a:t>
            </a:r>
            <a:r>
              <a:rPr lang="en-GB" sz="3600">
                <a:ea typeface="Source Sans Pro"/>
              </a:rPr>
              <a:t> </a:t>
            </a:r>
          </a:p>
          <a:p>
            <a:r>
              <a:rPr lang="en-GB" sz="3600">
                <a:ea typeface="Source Sans Pro"/>
              </a:rPr>
              <a:t>Sprints </a:t>
            </a:r>
            <a:r>
              <a:rPr lang="en-GB" sz="3600">
                <a:solidFill>
                  <a:schemeClr val="tx2">
                    <a:lumMod val="50000"/>
                  </a:schemeClr>
                </a:solidFill>
                <a:ea typeface="Source Sans Pro"/>
              </a:rPr>
              <a:t>Vs</a:t>
            </a:r>
            <a:r>
              <a:rPr lang="en-GB" sz="3600">
                <a:ea typeface="Source Sans Pro"/>
              </a:rPr>
              <a:t> Burn up graph</a:t>
            </a:r>
          </a:p>
          <a:p>
            <a:r>
              <a:rPr lang="en-GB" sz="3600">
                <a:solidFill>
                  <a:srgbClr val="FFFF00"/>
                </a:solidFill>
                <a:ea typeface="Source Sans Pro"/>
              </a:rPr>
              <a:t>Video</a:t>
            </a:r>
            <a:r>
              <a:rPr lang="en-GB" sz="3600">
                <a:ea typeface="Source Sans Pro"/>
              </a:rPr>
              <a:t> 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81034" y="61394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574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B5F54-9397-8C34-F66F-FD888A39C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23" y="120710"/>
            <a:ext cx="10515600" cy="1325563"/>
          </a:xfrm>
        </p:spPr>
        <p:txBody>
          <a:bodyPr/>
          <a:lstStyle/>
          <a:p>
            <a:r>
              <a:rPr lang="en-GB" b="1">
                <a:ea typeface="Source Sans Pro"/>
              </a:rPr>
              <a:t>O</a:t>
            </a:r>
            <a:r>
              <a:rPr lang="en-GB" b="1">
                <a:solidFill>
                  <a:schemeClr val="accent3"/>
                </a:solidFill>
                <a:ea typeface="Source Sans Pro"/>
              </a:rPr>
              <a:t>v</a:t>
            </a:r>
            <a:r>
              <a:rPr lang="en-GB" b="1">
                <a:ea typeface="Source Sans Pro"/>
              </a:rPr>
              <a:t>er V</a:t>
            </a:r>
            <a:r>
              <a:rPr lang="en-GB" b="1">
                <a:solidFill>
                  <a:schemeClr val="accent2"/>
                </a:solidFill>
                <a:ea typeface="Source Sans Pro"/>
              </a:rPr>
              <a:t>i</a:t>
            </a:r>
            <a:r>
              <a:rPr lang="en-GB" b="1">
                <a:ea typeface="Source Sans Pro"/>
              </a:rPr>
              <a:t>e</a:t>
            </a:r>
            <a:r>
              <a:rPr lang="en-GB" b="1">
                <a:solidFill>
                  <a:schemeClr val="accent4">
                    <a:lumMod val="60000"/>
                    <a:lumOff val="40000"/>
                  </a:schemeClr>
                </a:solidFill>
                <a:ea typeface="Source Sans Pro"/>
              </a:rPr>
              <a:t>w</a:t>
            </a:r>
            <a:r>
              <a:rPr lang="en-GB" b="1">
                <a:ea typeface="Source Sans Pro"/>
              </a:rPr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07829-35C4-71C7-E519-355317A29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728" y="1178644"/>
            <a:ext cx="10515600" cy="48257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>
                <a:ea typeface="+mn-lt"/>
                <a:cs typeface="+mn-lt"/>
              </a:rPr>
              <a:t>overview of how Sudoku is played:</a:t>
            </a:r>
            <a:endParaRPr lang="en-US"/>
          </a:p>
          <a:p>
            <a:pPr marL="0" indent="0">
              <a:buNone/>
            </a:pPr>
            <a:r>
              <a:rPr lang="en-GB">
                <a:ea typeface="+mn-lt"/>
                <a:cs typeface="+mn-lt"/>
              </a:rPr>
              <a:t>1. </a:t>
            </a:r>
            <a:r>
              <a:rPr lang="en-GB">
                <a:solidFill>
                  <a:schemeClr val="accent1"/>
                </a:solidFill>
                <a:ea typeface="+mn-lt"/>
                <a:cs typeface="+mn-lt"/>
              </a:rPr>
              <a:t>Initial Setup</a:t>
            </a:r>
            <a:endParaRPr lang="en-GB">
              <a:solidFill>
                <a:schemeClr val="accent1"/>
              </a:solidFill>
              <a:ea typeface="Source Sans Pro"/>
            </a:endParaRPr>
          </a:p>
          <a:p>
            <a:pPr marL="0" indent="0">
              <a:buNone/>
            </a:pPr>
            <a:r>
              <a:rPr lang="en-GB">
                <a:ea typeface="+mn-lt"/>
                <a:cs typeface="+mn-lt"/>
              </a:rPr>
              <a:t>2.</a:t>
            </a:r>
            <a:r>
              <a:rPr lang="en-GB">
                <a:solidFill>
                  <a:schemeClr val="accent5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 Number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>
                <a:solidFill>
                  <a:srgbClr val="FFFFFF"/>
                </a:solidFill>
                <a:ea typeface="+mn-lt"/>
                <a:cs typeface="+mn-lt"/>
              </a:rPr>
              <a:t>Placement</a:t>
            </a:r>
            <a:endParaRPr lang="en-GB">
              <a:solidFill>
                <a:srgbClr val="FFFFFF"/>
              </a:solidFill>
              <a:ea typeface="Source Sans Pro"/>
            </a:endParaRPr>
          </a:p>
          <a:p>
            <a:pPr marL="0" indent="0">
              <a:buNone/>
            </a:pPr>
            <a:r>
              <a:rPr lang="en-GB">
                <a:ea typeface="+mn-lt"/>
                <a:cs typeface="+mn-lt"/>
              </a:rPr>
              <a:t>3. </a:t>
            </a:r>
            <a:r>
              <a:rPr lang="en-GB">
                <a:solidFill>
                  <a:srgbClr val="FFFFFF"/>
                </a:solidFill>
                <a:ea typeface="+mn-lt"/>
                <a:cs typeface="+mn-lt"/>
              </a:rPr>
              <a:t>Logic </a:t>
            </a:r>
            <a:r>
              <a:rPr lang="en-GB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and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>
                <a:solidFill>
                  <a:srgbClr val="FFFFFF"/>
                </a:solidFill>
                <a:ea typeface="+mn-lt"/>
                <a:cs typeface="+mn-lt"/>
              </a:rPr>
              <a:t>Deduction</a:t>
            </a:r>
            <a:endParaRPr lang="en-GB">
              <a:solidFill>
                <a:srgbClr val="FFFFFF"/>
              </a:solidFill>
              <a:ea typeface="Source Sans Pro"/>
            </a:endParaRPr>
          </a:p>
          <a:p>
            <a:pPr marL="0" indent="0">
              <a:buNone/>
            </a:pPr>
            <a:r>
              <a:rPr lang="en-GB">
                <a:ea typeface="+mn-lt"/>
                <a:cs typeface="+mn-lt"/>
              </a:rPr>
              <a:t>4. </a:t>
            </a:r>
            <a:r>
              <a:rPr lang="en-GB">
                <a:solidFill>
                  <a:srgbClr val="FFFFFF"/>
                </a:solidFill>
                <a:ea typeface="+mn-lt"/>
                <a:cs typeface="+mn-lt"/>
              </a:rPr>
              <a:t>Trial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>
                <a:solidFill>
                  <a:schemeClr val="accent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and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>
                <a:solidFill>
                  <a:srgbClr val="FFFFFF"/>
                </a:solidFill>
                <a:ea typeface="+mn-lt"/>
                <a:cs typeface="+mn-lt"/>
              </a:rPr>
              <a:t>Error</a:t>
            </a:r>
            <a:endParaRPr lang="en-GB">
              <a:solidFill>
                <a:srgbClr val="FFFFFF"/>
              </a:solidFill>
              <a:ea typeface="Source Sans Pro"/>
            </a:endParaRPr>
          </a:p>
          <a:p>
            <a:pPr marL="0" indent="0">
              <a:buNone/>
            </a:pPr>
            <a:r>
              <a:rPr lang="en-GB">
                <a:ea typeface="+mn-lt"/>
                <a:cs typeface="+mn-lt"/>
              </a:rPr>
              <a:t>5. </a:t>
            </a:r>
            <a:r>
              <a:rPr lang="en-GB">
                <a:solidFill>
                  <a:schemeClr val="accent4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Completion</a:t>
            </a:r>
            <a:endParaRPr lang="en-GB">
              <a:solidFill>
                <a:schemeClr val="accent4">
                  <a:lumMod val="60000"/>
                  <a:lumOff val="40000"/>
                </a:schemeClr>
              </a:solidFill>
              <a:ea typeface="Source Sans Pro"/>
            </a:endParaRPr>
          </a:p>
          <a:p>
            <a:pPr marL="0" indent="0">
              <a:buNone/>
            </a:pPr>
            <a:endParaRPr lang="en-GB">
              <a:ea typeface="Source Sans Pro"/>
            </a:endParaRPr>
          </a:p>
          <a:p>
            <a:endParaRPr lang="en-GB">
              <a:ea typeface="Source Sans Pro"/>
            </a:endParaRPr>
          </a:p>
        </p:txBody>
      </p:sp>
      <p:pic>
        <p:nvPicPr>
          <p:cNvPr id="4" name="Picture 3" descr="A colorful square crossword puzzle&#10;&#10;Description automatically generated">
            <a:extLst>
              <a:ext uri="{FF2B5EF4-FFF2-40B4-BE49-F238E27FC236}">
                <a16:creationId xmlns:a16="http://schemas.microsoft.com/office/drawing/2014/main" id="{9B90DCEF-4EB0-A988-2E6B-537516D3F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524" y="1270959"/>
            <a:ext cx="4474233" cy="4488610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CEE95757-2CD9-461D-DE66-A3B53BAA55C4}"/>
              </a:ext>
            </a:extLst>
          </p:cNvPr>
          <p:cNvSpPr/>
          <p:nvPr/>
        </p:nvSpPr>
        <p:spPr>
          <a:xfrm>
            <a:off x="7599421" y="409050"/>
            <a:ext cx="431321" cy="99203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A81FD09-7878-488B-1EB7-3A208C1788AF}"/>
              </a:ext>
            </a:extLst>
          </p:cNvPr>
          <p:cNvSpPr/>
          <p:nvPr/>
        </p:nvSpPr>
        <p:spPr>
          <a:xfrm>
            <a:off x="6345206" y="1508494"/>
            <a:ext cx="1150188" cy="402566"/>
          </a:xfrm>
          <a:prstGeom prst="rightArrow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747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63442-6126-8B46-71B4-99D6C6083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313" y="149465"/>
            <a:ext cx="10515600" cy="1325563"/>
          </a:xfrm>
        </p:spPr>
        <p:txBody>
          <a:bodyPr/>
          <a:lstStyle/>
          <a:p>
            <a:r>
              <a:rPr lang="en-GB">
                <a:ea typeface="Source Sans Pro"/>
              </a:rPr>
              <a:t>Fe</a:t>
            </a:r>
            <a:r>
              <a:rPr lang="en-GB">
                <a:solidFill>
                  <a:srgbClr val="FFFF00"/>
                </a:solidFill>
                <a:ea typeface="Source Sans Pro"/>
              </a:rPr>
              <a:t>a</a:t>
            </a:r>
            <a:r>
              <a:rPr lang="en-GB">
                <a:ea typeface="Source Sans Pro"/>
              </a:rPr>
              <a:t>t</a:t>
            </a:r>
            <a:r>
              <a:rPr lang="en-GB">
                <a:solidFill>
                  <a:schemeClr val="accent1"/>
                </a:solidFill>
                <a:ea typeface="Source Sans Pro"/>
              </a:rPr>
              <a:t>u</a:t>
            </a:r>
            <a:r>
              <a:rPr lang="en-GB">
                <a:ea typeface="Source Sans Pro"/>
              </a:rPr>
              <a:t>r</a:t>
            </a:r>
            <a:r>
              <a:rPr lang="en-GB">
                <a:solidFill>
                  <a:schemeClr val="tx2">
                    <a:lumMod val="50000"/>
                  </a:schemeClr>
                </a:solidFill>
                <a:ea typeface="Source Sans Pro"/>
              </a:rPr>
              <a:t>e</a:t>
            </a:r>
            <a:r>
              <a:rPr lang="en-GB">
                <a:ea typeface="Source Sans Pro"/>
              </a:rPr>
              <a:t>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C19C1-0154-8290-72B5-24D7F6630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85" y="1365550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ea typeface="+mn-lt"/>
                <a:cs typeface="+mn-lt"/>
              </a:rPr>
              <a:t> </a:t>
            </a:r>
            <a:r>
              <a:rPr lang="en-GB">
                <a:solidFill>
                  <a:schemeClr val="accent6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Sudoku </a:t>
            </a:r>
            <a:r>
              <a:rPr lang="en-GB">
                <a:ea typeface="+mn-lt"/>
                <a:cs typeface="+mn-lt"/>
              </a:rPr>
              <a:t>Live Game</a:t>
            </a:r>
          </a:p>
          <a:p>
            <a:r>
              <a:rPr lang="en-GB">
                <a:ea typeface="+mn-lt"/>
                <a:cs typeface="+mn-lt"/>
              </a:rPr>
              <a:t>Multiple Levels </a:t>
            </a:r>
          </a:p>
          <a:p>
            <a:r>
              <a:rPr lang="en-GB">
                <a:ea typeface="+mn-lt"/>
                <a:cs typeface="+mn-lt"/>
              </a:rPr>
              <a:t> User-Friendly Interface : like </a:t>
            </a:r>
            <a:r>
              <a:rPr lang="en-GB">
                <a:solidFill>
                  <a:schemeClr val="accent1"/>
                </a:solidFill>
                <a:ea typeface="+mn-lt"/>
                <a:cs typeface="+mn-lt"/>
              </a:rPr>
              <a:t>Loading Bar Graphics</a:t>
            </a:r>
            <a:r>
              <a:rPr lang="en-GB">
                <a:ea typeface="+mn-lt"/>
                <a:cs typeface="+mn-lt"/>
              </a:rPr>
              <a:t> – </a:t>
            </a:r>
            <a:r>
              <a:rPr lang="en-GB">
                <a:solidFill>
                  <a:schemeClr val="accent4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Music</a:t>
            </a:r>
            <a:r>
              <a:rPr lang="en-GB">
                <a:ea typeface="+mn-lt"/>
                <a:cs typeface="+mn-lt"/>
              </a:rPr>
              <a:t> </a:t>
            </a:r>
          </a:p>
          <a:p>
            <a:r>
              <a:rPr lang="en-GB">
                <a:ea typeface="+mn-lt"/>
                <a:cs typeface="+mn-lt"/>
              </a:rPr>
              <a:t> </a:t>
            </a:r>
            <a:r>
              <a:rPr lang="en-GB">
                <a:solidFill>
                  <a:srgbClr val="00B0F0"/>
                </a:solidFill>
                <a:ea typeface="+mn-lt"/>
                <a:cs typeface="+mn-lt"/>
              </a:rPr>
              <a:t>Error Detection</a:t>
            </a:r>
            <a:r>
              <a:rPr lang="en-GB">
                <a:ea typeface="+mn-lt"/>
                <a:cs typeface="+mn-lt"/>
              </a:rPr>
              <a:t>  </a:t>
            </a:r>
          </a:p>
          <a:p>
            <a:r>
              <a:rPr lang="en-GB">
                <a:ea typeface="+mn-lt"/>
                <a:cs typeface="+mn-lt"/>
              </a:rPr>
              <a:t> Help Feature</a:t>
            </a:r>
          </a:p>
          <a:p>
            <a:r>
              <a:rPr lang="en-GB">
                <a:ea typeface="+mn-lt"/>
                <a:cs typeface="+mn-lt"/>
              </a:rPr>
              <a:t> </a:t>
            </a:r>
            <a:r>
              <a:rPr lang="en-GB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Real-Time Updates</a:t>
            </a:r>
            <a:endParaRPr lang="en-GB">
              <a:solidFill>
                <a:schemeClr val="tx2">
                  <a:lumMod val="50000"/>
                </a:schemeClr>
              </a:solidFill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5880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614CD-2E94-C997-9CFB-646B22DDA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313" y="106332"/>
            <a:ext cx="10515600" cy="1325563"/>
          </a:xfrm>
        </p:spPr>
        <p:txBody>
          <a:bodyPr/>
          <a:lstStyle/>
          <a:p>
            <a:r>
              <a:rPr lang="en-GB">
                <a:ea typeface="Source Sans Pro"/>
              </a:rPr>
              <a:t>Flow</a:t>
            </a:r>
            <a:r>
              <a:rPr lang="en-GB">
                <a:solidFill>
                  <a:schemeClr val="tx2">
                    <a:lumMod val="50000"/>
                  </a:schemeClr>
                </a:solidFill>
                <a:ea typeface="Source Sans Pro"/>
              </a:rPr>
              <a:t>ch</a:t>
            </a:r>
            <a:r>
              <a:rPr lang="en-GB">
                <a:ea typeface="Source Sans Pro"/>
              </a:rPr>
              <a:t>art</a:t>
            </a:r>
            <a:endParaRPr lang="en-GB"/>
          </a:p>
        </p:txBody>
      </p:sp>
      <p:pic>
        <p:nvPicPr>
          <p:cNvPr id="7" name="Content Placeholder 6" descr="A diagram of a process flow&#10;&#10;Description automatically generated">
            <a:extLst>
              <a:ext uri="{FF2B5EF4-FFF2-40B4-BE49-F238E27FC236}">
                <a16:creationId xmlns:a16="http://schemas.microsoft.com/office/drawing/2014/main" id="{CBE940ED-7732-77BA-2EC6-AF28C23E7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9288" y="1110009"/>
            <a:ext cx="7018405" cy="5581289"/>
          </a:xfrm>
        </p:spPr>
      </p:pic>
    </p:spTree>
    <p:extLst>
      <p:ext uri="{BB962C8B-B14F-4D97-AF65-F5344CB8AC3E}">
        <p14:creationId xmlns:p14="http://schemas.microsoft.com/office/powerpoint/2010/main" val="336038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problem&#10;&#10;Description automatically generated">
            <a:extLst>
              <a:ext uri="{FF2B5EF4-FFF2-40B4-BE49-F238E27FC236}">
                <a16:creationId xmlns:a16="http://schemas.microsoft.com/office/drawing/2014/main" id="{41999F73-6EA2-B3D1-A6E5-C1AD29808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9214" y="934229"/>
            <a:ext cx="8898551" cy="5113337"/>
          </a:xfrm>
        </p:spPr>
      </p:pic>
    </p:spTree>
    <p:extLst>
      <p:ext uri="{BB962C8B-B14F-4D97-AF65-F5344CB8AC3E}">
        <p14:creationId xmlns:p14="http://schemas.microsoft.com/office/powerpoint/2010/main" val="116742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ACDCD-7A02-BD26-FCC9-FAC223684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842"/>
            <a:ext cx="10515600" cy="1325563"/>
          </a:xfrm>
        </p:spPr>
        <p:txBody>
          <a:bodyPr/>
          <a:lstStyle/>
          <a:p>
            <a:r>
              <a:rPr lang="en-GB" sz="3600">
                <a:ea typeface="+mj-lt"/>
                <a:cs typeface="+mj-lt"/>
              </a:rPr>
              <a:t>Sp</a:t>
            </a:r>
            <a:r>
              <a:rPr lang="en-GB" sz="3600">
                <a:solidFill>
                  <a:schemeClr val="tx2">
                    <a:lumMod val="50000"/>
                  </a:schemeClr>
                </a:solidFill>
                <a:ea typeface="+mj-lt"/>
                <a:cs typeface="+mj-lt"/>
              </a:rPr>
              <a:t>r</a:t>
            </a:r>
            <a:r>
              <a:rPr lang="en-GB" sz="3600">
                <a:ea typeface="+mj-lt"/>
                <a:cs typeface="+mj-lt"/>
              </a:rPr>
              <a:t>i</a:t>
            </a:r>
            <a:r>
              <a:rPr lang="en-GB" sz="3600">
                <a:solidFill>
                  <a:schemeClr val="accent1"/>
                </a:solidFill>
                <a:ea typeface="+mj-lt"/>
                <a:cs typeface="+mj-lt"/>
              </a:rPr>
              <a:t>n</a:t>
            </a:r>
            <a:r>
              <a:rPr lang="en-GB" sz="3600">
                <a:ea typeface="+mj-lt"/>
                <a:cs typeface="+mj-lt"/>
              </a:rPr>
              <a:t>ts  </a:t>
            </a:r>
            <a:endParaRPr lang="en-US"/>
          </a:p>
        </p:txBody>
      </p:sp>
      <p:pic>
        <p:nvPicPr>
          <p:cNvPr id="4" name="Content Placeholder 3" descr="A brown and white grid with white text&#10;&#10;Description automatically generated">
            <a:extLst>
              <a:ext uri="{FF2B5EF4-FFF2-40B4-BE49-F238E27FC236}">
                <a16:creationId xmlns:a16="http://schemas.microsoft.com/office/drawing/2014/main" id="{741414D0-C62E-25F2-F424-FAEE03DFE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755" y="2128490"/>
            <a:ext cx="10351697" cy="3529947"/>
          </a:xfrm>
        </p:spPr>
      </p:pic>
    </p:spTree>
    <p:extLst>
      <p:ext uri="{BB962C8B-B14F-4D97-AF65-F5344CB8AC3E}">
        <p14:creationId xmlns:p14="http://schemas.microsoft.com/office/powerpoint/2010/main" val="4012598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019D4-C230-2A63-825B-38AA5B885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181" y="106333"/>
            <a:ext cx="10515600" cy="1325563"/>
          </a:xfrm>
        </p:spPr>
        <p:txBody>
          <a:bodyPr/>
          <a:lstStyle/>
          <a:p>
            <a:r>
              <a:rPr lang="en-GB" sz="3600" baseline="0">
                <a:solidFill>
                  <a:srgbClr val="FFFFFF"/>
                </a:solidFill>
                <a:latin typeface="Source Sans Pro"/>
              </a:rPr>
              <a:t>B</a:t>
            </a:r>
            <a:r>
              <a:rPr lang="en-GB" sz="3600" baseline="0">
                <a:solidFill>
                  <a:schemeClr val="accent1"/>
                </a:solidFill>
                <a:latin typeface="Source Sans Pro"/>
              </a:rPr>
              <a:t>u</a:t>
            </a:r>
            <a:r>
              <a:rPr lang="en-GB" sz="3600" baseline="0">
                <a:solidFill>
                  <a:srgbClr val="FFFFFF"/>
                </a:solidFill>
                <a:latin typeface="Source Sans Pro"/>
              </a:rPr>
              <a:t>rn </a:t>
            </a:r>
            <a:r>
              <a:rPr lang="en-GB" sz="3600" baseline="0">
                <a:solidFill>
                  <a:schemeClr val="tx2">
                    <a:lumMod val="75000"/>
                  </a:schemeClr>
                </a:solidFill>
                <a:latin typeface="Source Sans Pro"/>
              </a:rPr>
              <a:t>up</a:t>
            </a:r>
            <a:r>
              <a:rPr lang="en-GB" sz="3600" baseline="0">
                <a:solidFill>
                  <a:srgbClr val="FFFFFF"/>
                </a:solidFill>
                <a:latin typeface="Source Sans Pro"/>
              </a:rPr>
              <a:t> gra</a:t>
            </a:r>
            <a:r>
              <a:rPr lang="en-GB" sz="3600" baseline="0">
                <a:solidFill>
                  <a:schemeClr val="accent2">
                    <a:lumMod val="60000"/>
                    <a:lumOff val="40000"/>
                  </a:schemeClr>
                </a:solidFill>
                <a:latin typeface="Source Sans Pro"/>
              </a:rPr>
              <a:t>p</a:t>
            </a:r>
            <a:r>
              <a:rPr lang="en-GB" sz="3600" baseline="0">
                <a:solidFill>
                  <a:srgbClr val="FFFFFF"/>
                </a:solidFill>
                <a:latin typeface="Source Sans Pro"/>
              </a:rPr>
              <a:t>h</a:t>
            </a:r>
            <a:r>
              <a:rPr lang="en-GB"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</a:rPr>
              <a:t>​</a:t>
            </a:r>
            <a:endParaRPr lang="en-GB"/>
          </a:p>
        </p:txBody>
      </p:sp>
      <p:pic>
        <p:nvPicPr>
          <p:cNvPr id="5" name="Picture 4" descr="A graph with a red line and green line&#10;&#10;Description automatically generated">
            <a:extLst>
              <a:ext uri="{FF2B5EF4-FFF2-40B4-BE49-F238E27FC236}">
                <a16:creationId xmlns:a16="http://schemas.microsoft.com/office/drawing/2014/main" id="{DBFED82B-328D-3E45-365D-163B1AC7F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634" y="1301330"/>
            <a:ext cx="9149750" cy="546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0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FunkyShapesDarkVTI">
  <a:themeElements>
    <a:clrScheme name="Custom 4">
      <a:dk1>
        <a:srgbClr val="FFFFFF"/>
      </a:dk1>
      <a:lt1>
        <a:srgbClr val="000000"/>
      </a:lt1>
      <a:dk2>
        <a:srgbClr val="F3FFF8"/>
      </a:dk2>
      <a:lt2>
        <a:srgbClr val="2D2D2D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FunkyShapesDarkVTI</vt:lpstr>
      <vt:lpstr>Soduko  game</vt:lpstr>
      <vt:lpstr>PowerPoint Presentation</vt:lpstr>
      <vt:lpstr>Agenda</vt:lpstr>
      <vt:lpstr>Over View </vt:lpstr>
      <vt:lpstr>Features</vt:lpstr>
      <vt:lpstr>Flowchart</vt:lpstr>
      <vt:lpstr>PowerPoint Presentation</vt:lpstr>
      <vt:lpstr>Sprints  </vt:lpstr>
      <vt:lpstr>Burn up graph​</vt:lpstr>
      <vt:lpstr>PowerPoint Presentation</vt:lpstr>
      <vt:lpstr>PowerPoint Presentation</vt:lpstr>
      <vt:lpstr>PowerPoint Presentation</vt:lpstr>
      <vt:lpstr>PowerPoint Presentation</vt:lpstr>
      <vt:lpstr>Video 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108</cp:revision>
  <dcterms:created xsi:type="dcterms:W3CDTF">2023-10-18T14:06:15Z</dcterms:created>
  <dcterms:modified xsi:type="dcterms:W3CDTF">2023-10-22T06:29:51Z</dcterms:modified>
</cp:coreProperties>
</file>